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70" r:id="rId5"/>
    <p:sldId id="271" r:id="rId6"/>
    <p:sldId id="265" r:id="rId7"/>
    <p:sldId id="266" r:id="rId8"/>
    <p:sldId id="267" r:id="rId9"/>
    <p:sldId id="268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4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1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0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0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1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2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9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7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2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CAD95-B97F-3E49-B72E-2EB57DC45FA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FD81-DBAE-CE4E-B9C1-5C135117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Motion?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67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speed and velocity?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9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BAV: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5600" cy="2429933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2533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5200" y="4174066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Your Choice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6418" y="1731929"/>
            <a:ext cx="98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3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BAV: Reference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5600" cy="2429933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2533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5200" y="4174066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Your Choice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6418" y="1731929"/>
            <a:ext cx="98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BAV: 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5600" cy="2429933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2533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5200" y="4174066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Your Choice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6418" y="1731929"/>
            <a:ext cx="98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BAV: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5600" cy="2429933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2533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5200" y="4174066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Your Choice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6418" y="1731929"/>
            <a:ext cx="98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BAV: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5600" cy="2429933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2533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5200" y="4174066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6418" y="1731929"/>
            <a:ext cx="98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BAV: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5600" cy="2429933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2533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5200" y="4174066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6418" y="1731929"/>
            <a:ext cx="98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BAV: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5600" cy="2429933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2533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5200" y="4174066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Your Choice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6418" y="1731929"/>
            <a:ext cx="98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8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BAV: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5600" cy="2429933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2533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5200" y="4174066"/>
            <a:ext cx="4165600" cy="242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6418" y="1731929"/>
            <a:ext cx="98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78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is Motion?</vt:lpstr>
      <vt:lpstr>BAV: Motion</vt:lpstr>
      <vt:lpstr>BAV: Reference Point</vt:lpstr>
      <vt:lpstr>BAV: Relative Motion</vt:lpstr>
      <vt:lpstr>BAV: Position</vt:lpstr>
      <vt:lpstr>BAV: Speed</vt:lpstr>
      <vt:lpstr>BAV: Velocity</vt:lpstr>
      <vt:lpstr>BAV: Magnitude</vt:lpstr>
      <vt:lpstr>BAV: Acceleration</vt:lpstr>
      <vt:lpstr>What is the difference between speed and velocity?</vt:lpstr>
    </vt:vector>
  </TitlesOfParts>
  <Company>SCPS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Classification</dc:title>
  <dc:creator>Bryan Turner</dc:creator>
  <cp:lastModifiedBy>Bryan Turner</cp:lastModifiedBy>
  <cp:revision>5</cp:revision>
  <dcterms:created xsi:type="dcterms:W3CDTF">2015-09-21T13:02:41Z</dcterms:created>
  <dcterms:modified xsi:type="dcterms:W3CDTF">2015-09-21T14:06:48Z</dcterms:modified>
</cp:coreProperties>
</file>